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3" r:id="rId4"/>
    <p:sldId id="257" r:id="rId5"/>
    <p:sldId id="258" r:id="rId6"/>
    <p:sldId id="264" r:id="rId7"/>
    <p:sldId id="259" r:id="rId8"/>
    <p:sldId id="260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07A7B-D1EB-4507-9BDE-4F6B8DAA508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C4799-7D6E-4C1E-A289-26B5A692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77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EA9A-DF2E-4A80-BF7B-938534F6BE44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6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D0F-C8A0-4D39-8068-25F811F1D3E5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9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5012-1BF6-42DF-950F-842FA554146E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5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2A57-8AFE-40D4-9AF0-1522EC9066DD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3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2DD4-FA2A-49FF-BA7E-306FE343DF4B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5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9B0C-5053-49E9-9EC8-24FDA37ACBA3}" type="datetime1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5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B783-1440-432A-8DCC-42F1DA187228}" type="datetime1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8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12C7-8012-41A2-BDF5-5F513BEB8830}" type="datetime1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1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3241-D325-441A-B885-CBEB399FC5BA}" type="datetime1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6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A1F2-1C73-4936-A4BE-6D269E4B5B79}" type="datetime1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1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DFCF-079E-449C-8643-4B17128C8849}" type="datetime1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5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294ED-11EE-49E2-AEC2-7729B8DEFF16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36401-1021-40F7-97CA-E7CC86304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6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VIÊM KẾT GIÁC MẠC DO ADENOVIRUS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Bs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Lâm</a:t>
            </a:r>
            <a:r>
              <a:rPr lang="en-US" dirty="0" smtClean="0">
                <a:solidFill>
                  <a:schemeClr val="bg1"/>
                </a:solidFill>
              </a:rPr>
              <a:t> Minh </a:t>
            </a:r>
            <a:r>
              <a:rPr lang="en-US" dirty="0" err="1" smtClean="0">
                <a:solidFill>
                  <a:schemeClr val="bg1"/>
                </a:solidFill>
              </a:rPr>
              <a:t>Vinh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>
                <a:solidFill>
                  <a:schemeClr val="bg1"/>
                </a:solidFill>
              </a:rPr>
              <a:t>1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3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trị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mắt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tạo</a:t>
            </a:r>
            <a:endParaRPr lang="en-US" sz="3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Kháng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dị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ứng</a:t>
            </a:r>
            <a:endParaRPr lang="en-US" sz="3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Kháng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khuyết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viêm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nặng</a:t>
            </a:r>
            <a:endParaRPr lang="en-US" sz="3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Kháng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virus (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cidofovir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1%)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Steroid: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giảm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giả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mạc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viêm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nặng</a:t>
            </a:r>
            <a:endParaRPr lang="en-US" sz="3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Povidin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1.25%</a:t>
            </a:r>
            <a:endParaRPr lang="en-US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63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XIN CHÂN THÀNH CẢM ƠN 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5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37" y="1685925"/>
            <a:ext cx="7549963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6320135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Ehlers, Justis P.; Shah, Chirag P</a:t>
            </a:r>
            <a:r>
              <a:rPr lang="de-DE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(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2008). Wills 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Eye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Manual .The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Office and Emergency Room Diagnosis and Treatment of Eye Disease, 5th Edition.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Lippincott 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Williams &amp; Wilkins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8382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Sơ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chẩn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đoán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viêm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mạc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</p:spPr>
        <p:txBody>
          <a:bodyPr/>
          <a:lstStyle/>
          <a:p>
            <a:fld id="{01236401-1021-40F7-97CA-E7CC86304568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83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Triệu</a:t>
            </a:r>
            <a:r>
              <a:rPr lang="en-US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chứng</a:t>
            </a:r>
            <a:r>
              <a:rPr lang="en-US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năng</a:t>
            </a:r>
            <a:endParaRPr lang="en-US" u="sng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36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vi-V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ắt đỏ,kích thích,chảy nước mắt 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36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vi-V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ính mi mắt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ngủ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dậy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36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vi-V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ó thể ngứa mắt,c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ộ</a:t>
            </a:r>
            <a:r>
              <a:rPr lang="vi-V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 xốn ở mắt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36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vi-V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ôi khi đau nhức mắt,sợ ánh sán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</a:t>
            </a:r>
          </a:p>
          <a:p>
            <a:pPr>
              <a:lnSpc>
                <a:spcPts val="3600"/>
              </a:lnSpc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kèm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viêm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hấp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trên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3600"/>
              </a:lnSpc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Hạch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tai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4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elcome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6248400" cy="3980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01961" y="381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Khám</a:t>
            </a:r>
            <a:endParaRPr lang="en-US" sz="36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57912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Phù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cương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tụ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mạc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3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elcome\Desktop\23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213" y="1219200"/>
            <a:ext cx="6244987" cy="421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9800" y="5638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Giả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mạc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7150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Hột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mạc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4" descr="Click to view full size figur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700089"/>
            <a:ext cx="5067300" cy="4839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elcome\Desktop\main-qimg-b02bf1477d4704c9d8ee94a3adbed62b-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5400"/>
            <a:ext cx="5673843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50292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Viêm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mạc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nông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Thâm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nhiễm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Welcome\Desktop\69030d1f93c30a1387244b66ddd0b09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600200"/>
            <a:ext cx="53721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7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410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VGM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sợi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Welcome\Desktop\Filamentary_Keratiti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286" y="990600"/>
            <a:ext cx="563342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6401-1021-40F7-97CA-E7CC86304568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20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141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VIÊM KẾT GIÁC MẠC DO ADENOVIRUS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VGM sợi </vt:lpstr>
      <vt:lpstr>Điều trị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VIÊM KẾT GIÁC MẠC DO ADENOVIRUS</dc:title>
  <dc:creator>Windows User</dc:creator>
  <cp:lastModifiedBy>Windows User</cp:lastModifiedBy>
  <cp:revision>20</cp:revision>
  <dcterms:created xsi:type="dcterms:W3CDTF">2018-05-14T16:20:26Z</dcterms:created>
  <dcterms:modified xsi:type="dcterms:W3CDTF">2018-05-17T15:19:40Z</dcterms:modified>
</cp:coreProperties>
</file>